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0.32163742690058478</c:v>
                </c:pt>
                <c:pt idx="1">
                  <c:v>0.67836257309941517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6.5976183504138506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0.42454931742288782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0.16044165699198931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1.674988048222227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9.5436432402649096E-2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6.7372249514108749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9.2005682412414913E-3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2.0389464911549009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9.5271375366832167E-2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6.4580117494168281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0.10059135669896957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0.10423220593891713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1.0881693848140692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0.10423220593891713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0.24329752327329235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6.0043606718255926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7.9117816425167575E-2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0.12290219401696412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1.2830814012908363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0.12290219401696412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0.21406919320796369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5.439964102374045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0.2102994989576894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0.10859000676915898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1.1336642048255161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0.10859000676915898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0.25816969827287384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6.5408475410734841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0.24781567788317727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8.6276341383449306E-2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0.90071271620458404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8.6276341383449306E-2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0.30946432963250459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8.490183807505769E-2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6.708148818856043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0.25179989346832787</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0.10442717736772256</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1.0902048587621458</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0.10442717736772167</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8.9731413752584643E-2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7.9587136149341777</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0.14471481398551145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0.10632397462386844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1.1100071519665029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0.10632397462386844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7.7336925522729416E-2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4.4099806015164882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0.27500000000000002</c:v>
                </c:pt>
                <c:pt idx="1">
                  <c:v>0.16500000000000001</c:v>
                </c:pt>
                <c:pt idx="2">
                  <c:v>0.27500000000000002</c:v>
                </c:pt>
                <c:pt idx="3">
                  <c:v>0.28499999999999998</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6.2266843378047643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5.0938273229567343E-2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0.1240212199003059</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1.2947638721365697</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0.12402121990030679</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0.30919656045717847</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5.5918692701871864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2.7629339659006824E-2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0.16970040089096194</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1.7716480158583394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0.15955609718889807</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5.6456694122091688</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0.3682834009208511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0.12815893250477028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1.3379610024167716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0.12815893250477117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0.11235059618029641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6.251735730688126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9.0546472233761222E-3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0.10894594332321716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1.1373801317559264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0.10894594332321894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0.39077785144895305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0.21326445360057988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5.6589670615267416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8.5918123263189372E-2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0.12681654871573489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1.3239467068471775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0.12681654871573578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0.10630759422302205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7.9851802144125994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6.4422850363038773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0.37384786814664839</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0.16802024419632655</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1.7541074192613184</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0.16802024419632655</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0.3824959273585975</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4.2180233957644058</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9.6327548265148444E-2</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1.8548046032378958</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8.9089811534872609E-2</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4.9668636589634643</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0.21848847326850862</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0.11868760410498602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1.239081682869358</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0.11868760410498602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0.22159338325306699</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7.2792515824291151</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c:v>
                </c:pt>
                <c:pt idx="1">
                  <c:v>0.59</c:v>
                </c:pt>
                <c:pt idx="2">
                  <c:v>0</c:v>
                </c:pt>
                <c:pt idx="3">
                  <c:v>0.01</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9.6882913392123626E-2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0.11753462798676573</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1.2270447764068315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0.11753462798676573</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8.6714809319428099E-2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7.4816646272594376</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0.28957471926025224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0.13695808251539265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1.4298228753157964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0.13695808251539354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7.9414380514224447E-2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8.2656219171029655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8.9336645881535954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9.0460616008890327E-2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0.1015232462922615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1.0598882319244005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7.850377566327893E-3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8.9336645881535954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3.7213588680495442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0.71045127781703332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0.21513943455538165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2.2460250556970154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0.21513943455538254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0.65350918357649768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4.0116577623997687</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0.48833732704115018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0.21582271696146016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2.2531584267005176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0.21582271696146016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0.10500178381666725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3.4310599736993188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0.38242991340058419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0.24256528761098872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2.5323470554924583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0.24256528761098917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0.42593726793994069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4.4331992928663624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1.1760871300462661E-2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0.40952780067804184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0.11417328898380674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1.1919528759519542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0.11417328898380674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8.3183625740428369E-3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8.0875844211508312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0.77500000000000002</c:v>
                </c:pt>
                <c:pt idx="1">
                  <c:v>2.5000000000000001E-2</c:v>
                </c:pt>
                <c:pt idx="2">
                  <c:v>0.13</c:v>
                </c:pt>
                <c:pt idx="3">
                  <c:v>0.02</c:v>
                </c:pt>
                <c:pt idx="4">
                  <c:v>0.01</c:v>
                </c:pt>
                <c:pt idx="5">
                  <c:v>0.04</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3.6017815025386901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0.11159094903745581</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1.4303290310554191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0.13700656552734491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0.44906163148087819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2.4267429009557961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0.18422227973870098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0.14620031640645914</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1.5263104808207808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0.14620031640645914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0.15821413012101715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2.1695622819065341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0.24744359014512263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0.16704089888069618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1.7438831936485952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0.1670408988806944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6.771119040496032E-2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3.827183275091238</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0.21246584905789678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0.13895942995771904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1.4507166575733765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0.13895942995771904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0.3823384433096253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4.0148289204004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0.38891232748506344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0.11782074347871063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1.2300317813929791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0.11782074347871063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0.21857765676078866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5.570590134339481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0.1903255229400358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0.17513681711239792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1.8284034269329172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0.17513681711239659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0.26784217415149758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4.2361817830283899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7.7036761661499753E-3</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0.46274934780853183</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0.12901105841150917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1.3468570755197735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0.12901105841150873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0.39839115185704177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3.3847752628334642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7.5787341508894714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0.30208333333333331</c:v>
                </c:pt>
                <c:pt idx="1">
                  <c:v>5.2083333333333322E-3</c:v>
                </c:pt>
                <c:pt idx="2">
                  <c:v>0.44791666666666669</c:v>
                </c:pt>
                <c:pt idx="3">
                  <c:v>6.25E-2</c:v>
                </c:pt>
                <c:pt idx="4">
                  <c:v>5.2083333333333322E-3</c:v>
                </c:pt>
                <c:pt idx="5">
                  <c:v>7.2916666666666671E-2</c:v>
                </c:pt>
                <c:pt idx="6">
                  <c:v>1.041666666666667E-2</c:v>
                </c:pt>
                <c:pt idx="7">
                  <c:v>3.125E-2</c:v>
                </c:pt>
                <c:pt idx="8">
                  <c:v>6.25E-2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4.2562219673366819E-2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9.9708887602281138E-2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1.0409465856095794</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9.9708887602281138E-2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0.19254790383421749</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7.5801896797608732</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0.13454542975003303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9.8128532933086099E-2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1.0244479079439275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9.8128532933086987E-2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6.7824030243279765E-4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7.5772786220180688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6.3246504216114143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0.11699079475660046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0.10079617191705648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1.0522976790002367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0.10079617191705648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0.20911818207890054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6.3246504216114143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2.4749952634871342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0.11726510711652494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0.17115672490170319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1.7868518311146899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0.17115672490170253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0.61392150251703903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7.9701084311241566E-2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2.4749952634871342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5.3462180140059221</c:v>
                </c:pt>
                <c:pt idx="1">
                  <c:v>6.8573988563127486</c:v>
                </c:pt>
                <c:pt idx="2">
                  <c:v>6.4580117494168281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7.7151614775539823</c:v>
                </c:pt>
                <c:pt idx="1">
                  <c:v>7.5193923089449868</c:v>
                </c:pt>
                <c:pt idx="2">
                  <c:v>6.7372249514108749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6.2903939003664817</c:v>
                </c:pt>
                <c:pt idx="1">
                  <c:v>6.953248819353151</c:v>
                </c:pt>
                <c:pt idx="2">
                  <c:v>6.708148818856043</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7.1714280388884459</c:v>
                </c:pt>
                <c:pt idx="1">
                  <c:v>6.5408475410734841</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26</c:v>
                </c:pt>
                <c:pt idx="4" formatCode="0">
                  <c:v>4</c:v>
                </c:pt>
                <c:pt idx="5" formatCode="0">
                  <c:v>3</c:v>
                </c:pt>
                <c:pt idx="6"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5.7868699092122871</c:v>
                </c:pt>
                <c:pt idx="1">
                  <c:v>6.0404180828694161</c:v>
                </c:pt>
                <c:pt idx="2">
                  <c:v>5.439964102374045</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6.0918691884476486</c:v>
                </c:pt>
                <c:pt idx="1">
                  <c:v>6.9528267311384653</c:v>
                </c:pt>
                <c:pt idx="2">
                  <c:v>6.0043606718255926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4.467199381060281</c:v>
                </c:pt>
                <c:pt idx="1">
                  <c:v>4.0540401620207556</c:v>
                </c:pt>
                <c:pt idx="2">
                  <c:v>4.4099806015164882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6.4644029087509347</c:v>
                </c:pt>
                <c:pt idx="1">
                  <c:v>6.251735730688126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5.255398365331442</c:v>
                </c:pt>
                <c:pt idx="1">
                  <c:v>4.5200801133084623</c:v>
                </c:pt>
                <c:pt idx="2">
                  <c:v>5.6456694122091688</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5.7412710154004669</c:v>
                </c:pt>
                <c:pt idx="1">
                  <c:v>5.7617761404580401</c:v>
                </c:pt>
                <c:pt idx="2">
                  <c:v>5.5918692701871864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7.9296865048963374</c:v>
                </c:pt>
                <c:pt idx="1">
                  <c:v>8.9336645881535954</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7.5398436098146169</c:v>
                </c:pt>
                <c:pt idx="1">
                  <c:v>7.617290838089537</c:v>
                </c:pt>
                <c:pt idx="2">
                  <c:v>8.0875844211508312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4.319313723555978</c:v>
                </c:pt>
                <c:pt idx="1">
                  <c:v>3.930567036085614</c:v>
                </c:pt>
                <c:pt idx="2">
                  <c:v>4.0148289204004</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3.792322420246621</c:v>
                </c:pt>
                <c:pt idx="1">
                  <c:v>4.3405897616437219</c:v>
                </c:pt>
                <c:pt idx="2">
                  <c:v>3.827183275091238</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19</c:v>
                </c:pt>
                <c:pt idx="2">
                  <c:v>2</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2.079743552323273</c:v>
                </c:pt>
                <c:pt idx="1">
                  <c:v>2.1181043819207712</c:v>
                </c:pt>
                <c:pt idx="2">
                  <c:v>2.1695622819065341</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5.4809790457469063</c:v>
                </c:pt>
                <c:pt idx="1">
                  <c:v>5.6580048166999077</c:v>
                </c:pt>
                <c:pt idx="2">
                  <c:v>5.570590134339481</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3.9986704045031818</c:v>
                </c:pt>
                <c:pt idx="1">
                  <c:v>4.7194468177815576</c:v>
                </c:pt>
                <c:pt idx="2">
                  <c:v>3.3847752628334642</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7.7182161067397983</c:v>
                </c:pt>
                <c:pt idx="1">
                  <c:v>8.0128927449555363</c:v>
                </c:pt>
                <c:pt idx="2">
                  <c:v>7.5772786220180688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7.6840221062627192</c:v>
                </c:pt>
                <c:pt idx="1">
                  <c:v>8.0136129137908227</c:v>
                </c:pt>
                <c:pt idx="2">
                  <c:v>7.5801896797608732</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6.338414459713869</c:v>
                </c:pt>
                <c:pt idx="1">
                  <c:v>6.5886101044404404</c:v>
                </c:pt>
                <c:pt idx="2">
                  <c:v>6.3246504216114143</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2.885514942598685</c:v>
                </c:pt>
                <c:pt idx="1">
                  <c:v>3.3651405495031281</c:v>
                </c:pt>
                <c:pt idx="2">
                  <c:v>2.4749952634871342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3.4310599736993188</c:v>
                </c:pt>
                <c:pt idx="1">
                  <c:v>4.2180233957644058</c:v>
                </c:pt>
                <c:pt idx="2">
                  <c:v>3.3847752628334642</c:v>
                </c:pt>
                <c:pt idx="3">
                  <c:v>4.9668636589634643</c:v>
                </c:pt>
                <c:pt idx="4">
                  <c:v>4.4331992928663624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5.2617992310521879</c:v>
                </c:pt>
                <c:pt idx="1">
                  <c:v>5.6369452177380399</c:v>
                </c:pt>
                <c:pt idx="2">
                  <c:v>4.6576678829795419</c:v>
                </c:pt>
                <c:pt idx="3">
                  <c:v>5.9643801261355671</c:v>
                </c:pt>
                <c:pt idx="4">
                  <c:v>5.4288944625672251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8.9336645881535954</c:v>
                </c:pt>
                <c:pt idx="1">
                  <c:v>6.4580117494168281</c:v>
                </c:pt>
                <c:pt idx="2">
                  <c:v>7.9587136149341777</c:v>
                </c:pt>
                <c:pt idx="3">
                  <c:v>7.9851802144125994</c:v>
                </c:pt>
                <c:pt idx="4">
                  <c:v>7.2792515824291151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8.686810587155426</c:v>
                </c:pt>
                <c:pt idx="1">
                  <c:v>6.3369644484468708</c:v>
                </c:pt>
                <c:pt idx="2">
                  <c:v>8.027800820441886</c:v>
                </c:pt>
                <c:pt idx="3">
                  <c:v>8.0753630589356398</c:v>
                </c:pt>
                <c:pt idx="4">
                  <c:v>7.3726855992361298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920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RT5 | Leicestershire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632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RT5 | Leicestershire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632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RT5 | Leicestershire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Leicestershire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266475311"/>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7342564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mental health team tell you who to contact if you had any questions or concerns about your care or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791098527"/>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4205746530"/>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Leicestershire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Psychological therapies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service users being told who to contact if they had any questions or concerns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noProof="0">
                <a:solidFill>
                  <a:prstClr val="black"/>
                </a:solidFill>
                <a:latin typeface="Arial"/>
              </a:rPr>
              <a:t>NHS mental health team asked if service users needed support to access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side effects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the length of time it took service users to get through to support during a mental health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9661690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9406005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288144444"/>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158509818"/>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8765267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5457600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2195503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48872222"/>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20850364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48272228"/>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94652681"/>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4269629624"/>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640519371"/>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245763482"/>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595331580"/>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3891012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80668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974110511"/>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055081706"/>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96651718"/>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0979402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674497261"/>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593143519"/>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97093494"/>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9458285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240536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045283851"/>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88753098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4214622915"/>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67146409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058448695"/>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76043481"/>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17660252"/>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4013683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443081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57336040"/>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12105699"/>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2502859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127270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4091443599"/>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3862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43371933"/>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4791408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451782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085557762"/>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002400213"/>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77272865"/>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1028847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514465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4096296943"/>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619968106"/>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4046154925"/>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509801850"/>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268164785"/>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756028960"/>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306188333"/>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2759349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381044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49958299"/>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5094757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703284803"/>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6989890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789693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756429764"/>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005641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127605852"/>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627795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05899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22052598"/>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5900087"/>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9911425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948256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770705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6545156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54958841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52064882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647974290"/>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3560806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07208812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409486282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621541031"/>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40835442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109115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29886247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77464628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81264750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2645564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86569926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423194422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515896951"/>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57001982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81301565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8882848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78604322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67252430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3268647519"/>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60506863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7601220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0287589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12469597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189337174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00101491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36012155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5226127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01094887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73869335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60190489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97069908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5429308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80202271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721623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59617681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9466294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17792022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426253215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95011045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147843"/>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9068452"/>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Q29. Thinking about the last time you contacted NHS mental health crisis support, did you get the help you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24977427"/>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kern="1200" dirty="0">
                        <a:solidFill>
                          <a:schemeClr val="dk1"/>
                        </a:solidFill>
                        <a:effectLst/>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63543127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535536351"/>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92737721"/>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57346872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77873054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845725598"/>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673217086"/>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8943</Words>
  <Application>Microsoft Office PowerPoint</Application>
  <PresentationFormat>Widescreen</PresentationFormat>
  <Paragraphs>1055</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Leicestershire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